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sldIdLst>
    <p:sldId id="261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28" autoAdjust="0"/>
    <p:restoredTop sz="94660"/>
  </p:normalViewPr>
  <p:slideViewPr>
    <p:cSldViewPr>
      <p:cViewPr varScale="1">
        <p:scale>
          <a:sx n="69" d="100"/>
          <a:sy n="69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A0D6D-9291-4443-BAF7-81029D700486}" type="datetimeFigureOut">
              <a:rPr lang="en-US" smtClean="0"/>
              <a:t>10/3/2011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490067-607E-4805-BBD1-227ADC8F2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2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52DF7A-B637-4236-A501-78351510F6EC}" type="datetimeFigureOut">
              <a:rPr lang="en-PH" smtClean="0"/>
              <a:t>10/3/2011</a:t>
            </a:fld>
            <a:endParaRPr lang="en-P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1AD9F8-CEF2-4765-AA86-F0B7D569B88D}" type="slidenum">
              <a:rPr lang="en-PH" smtClean="0"/>
              <a:t>‹#›</a:t>
            </a:fld>
            <a:endParaRPr lang="en-P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NEO\AppData\Local\Microsoft\Windows\Temporary Internet Files\t012912a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382000" cy="640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8077200" cy="2286000"/>
          </a:xfrm>
        </p:spPr>
        <p:txBody>
          <a:bodyPr>
            <a:normAutofit fontScale="90000"/>
          </a:bodyPr>
          <a:lstStyle/>
          <a:p>
            <a:pPr algn="ctr"/>
            <a:r>
              <a:rPr lang="en-PH" dirty="0" err="1" smtClean="0">
                <a:latin typeface="Last Ninja" pitchFamily="34" charset="0"/>
              </a:rPr>
              <a:t>Maigo</a:t>
            </a:r>
            <a:r>
              <a:rPr lang="en-PH" dirty="0" smtClean="0">
                <a:latin typeface="Last Ninja" pitchFamily="34" charset="0"/>
              </a:rPr>
              <a:t> National </a:t>
            </a:r>
            <a:r>
              <a:rPr lang="en-PH" dirty="0" err="1" smtClean="0">
                <a:latin typeface="Last Ninja" pitchFamily="34" charset="0"/>
              </a:rPr>
              <a:t>Highschool</a:t>
            </a:r>
            <a:endParaRPr lang="en-PH" dirty="0">
              <a:latin typeface="Last Ninj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3657600"/>
            <a:ext cx="5644896" cy="1981200"/>
          </a:xfrm>
        </p:spPr>
        <p:txBody>
          <a:bodyPr>
            <a:normAutofit/>
          </a:bodyPr>
          <a:lstStyle/>
          <a:p>
            <a:r>
              <a:rPr lang="en-PH" sz="3200" b="1" dirty="0" smtClean="0">
                <a:solidFill>
                  <a:schemeClr val="bg1"/>
                </a:solidFill>
              </a:rPr>
              <a:t>Mr Geoffry A. Gonzaga</a:t>
            </a:r>
          </a:p>
          <a:p>
            <a:r>
              <a:rPr lang="en-PH" sz="3200" b="1" dirty="0" smtClean="0">
                <a:solidFill>
                  <a:schemeClr val="bg1"/>
                </a:solidFill>
              </a:rPr>
              <a:t>Second Year/Biology Room</a:t>
            </a:r>
          </a:p>
          <a:p>
            <a:r>
              <a:rPr lang="en-PH" sz="3200" b="1" dirty="0" smtClean="0">
                <a:solidFill>
                  <a:schemeClr val="bg1"/>
                </a:solidFill>
              </a:rPr>
              <a:t>June 2011- March 2012</a:t>
            </a:r>
            <a:endParaRPr lang="en-PH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2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EO\AppData\Local\Microsoft\Windows\Temporary Internet Files\t059292a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380804"/>
            <a:ext cx="4286250" cy="220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NEO\AppData\Local\Microsoft\Windows\Temporary Internet Files\t014602a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81726"/>
            <a:ext cx="2857500" cy="235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NEO\AppData\Local\Microsoft\Windows\Temporary Internet Files\t041373a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810000"/>
            <a:ext cx="2238375" cy="300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975" y="228600"/>
            <a:ext cx="8229600" cy="1143000"/>
          </a:xfrm>
        </p:spPr>
        <p:txBody>
          <a:bodyPr/>
          <a:lstStyle/>
          <a:p>
            <a:pPr algn="ctr"/>
            <a:r>
              <a:rPr lang="en-PH" dirty="0" smtClean="0">
                <a:latin typeface="Last Ninja" pitchFamily="34" charset="0"/>
              </a:rPr>
              <a:t>Biology</a:t>
            </a:r>
            <a:endParaRPr lang="en-PH" dirty="0">
              <a:latin typeface="Last Ninj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lvl="1">
              <a:buFont typeface="Wingdings" pitchFamily="2" charset="2"/>
              <a:buChar char="q"/>
            </a:pPr>
            <a:r>
              <a:rPr lang="en-PH" dirty="0"/>
              <a:t> </a:t>
            </a:r>
            <a:r>
              <a:rPr lang="en-PH" sz="2800" dirty="0" smtClean="0"/>
              <a:t>Branches of Biology</a:t>
            </a:r>
          </a:p>
          <a:p>
            <a:pPr lvl="1">
              <a:buFont typeface="Wingdings" pitchFamily="2" charset="2"/>
              <a:buChar char="q"/>
            </a:pPr>
            <a:r>
              <a:rPr lang="en-PH" sz="2800" dirty="0" smtClean="0"/>
              <a:t> Scientists</a:t>
            </a:r>
          </a:p>
          <a:p>
            <a:pPr lvl="1">
              <a:buFont typeface="Wingdings" pitchFamily="2" charset="2"/>
              <a:buChar char="q"/>
            </a:pPr>
            <a:r>
              <a:rPr lang="en-PH" sz="2800" dirty="0"/>
              <a:t> </a:t>
            </a:r>
            <a:r>
              <a:rPr lang="en-PH" sz="2800" dirty="0" smtClean="0"/>
              <a:t>Scientific Innovations and Applications</a:t>
            </a:r>
          </a:p>
          <a:p>
            <a:pPr lvl="1">
              <a:buFont typeface="Wingdings" pitchFamily="2" charset="2"/>
              <a:buChar char="q"/>
            </a:pPr>
            <a:r>
              <a:rPr lang="en-PH" sz="2800" dirty="0" smtClean="0"/>
              <a:t> Parts and Function of Cells, Organs and Systems </a:t>
            </a:r>
          </a:p>
          <a:p>
            <a:pPr lvl="1">
              <a:buFont typeface="Wingdings" pitchFamily="2" charset="2"/>
              <a:buChar char="q"/>
            </a:pPr>
            <a:r>
              <a:rPr lang="en-PH" sz="2800" dirty="0"/>
              <a:t> </a:t>
            </a:r>
            <a:r>
              <a:rPr lang="en-PH" sz="2800" dirty="0" smtClean="0"/>
              <a:t>Experiments</a:t>
            </a:r>
          </a:p>
          <a:p>
            <a:pPr lvl="1">
              <a:buFont typeface="Wingdings" pitchFamily="2" charset="2"/>
              <a:buChar char="q"/>
            </a:pP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12830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world-math-d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1" y="1371600"/>
            <a:ext cx="4572000" cy="460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f50c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668" y="838200"/>
            <a:ext cx="1605189" cy="145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>
                <a:latin typeface="Last Ninja" pitchFamily="34" charset="0"/>
              </a:rPr>
              <a:t>	</a:t>
            </a:r>
            <a:r>
              <a:rPr lang="en-PH" dirty="0" err="1" smtClean="0">
                <a:latin typeface="Last Ninja" pitchFamily="34" charset="0"/>
              </a:rPr>
              <a:t>MathemATICS</a:t>
            </a:r>
            <a:endParaRPr lang="en-PH" dirty="0">
              <a:latin typeface="Last Ninj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q"/>
            </a:pPr>
            <a:r>
              <a:rPr lang="en-PH" dirty="0"/>
              <a:t> </a:t>
            </a:r>
            <a:r>
              <a:rPr lang="en-PH" sz="2800" dirty="0" smtClean="0"/>
              <a:t>Sets</a:t>
            </a:r>
          </a:p>
          <a:p>
            <a:pPr lvl="1">
              <a:buFont typeface="Wingdings" pitchFamily="2" charset="2"/>
              <a:buChar char="q"/>
            </a:pPr>
            <a:r>
              <a:rPr lang="en-PH" sz="2800" dirty="0"/>
              <a:t> </a:t>
            </a:r>
            <a:r>
              <a:rPr lang="en-PH" sz="2800" dirty="0" smtClean="0"/>
              <a:t>Real numbers and Integers</a:t>
            </a:r>
          </a:p>
          <a:p>
            <a:pPr lvl="1">
              <a:buFont typeface="Wingdings" pitchFamily="2" charset="2"/>
              <a:buChar char="q"/>
            </a:pPr>
            <a:r>
              <a:rPr lang="en-PH" sz="2800" dirty="0"/>
              <a:t> </a:t>
            </a:r>
            <a:r>
              <a:rPr lang="en-PH" sz="2800" dirty="0" smtClean="0"/>
              <a:t> Trigonometry</a:t>
            </a:r>
          </a:p>
          <a:p>
            <a:pPr lvl="1">
              <a:buFont typeface="Wingdings" pitchFamily="2" charset="2"/>
              <a:buChar char="q"/>
            </a:pPr>
            <a:r>
              <a:rPr lang="en-PH" sz="2800" dirty="0"/>
              <a:t> </a:t>
            </a:r>
            <a:r>
              <a:rPr lang="en-PH" sz="2800" dirty="0" smtClean="0"/>
              <a:t>Geometry</a:t>
            </a:r>
          </a:p>
          <a:p>
            <a:pPr lvl="1">
              <a:buFont typeface="Wingdings" pitchFamily="2" charset="2"/>
              <a:buChar char="q"/>
            </a:pPr>
            <a:r>
              <a:rPr lang="en-PH" sz="2800" dirty="0"/>
              <a:t> </a:t>
            </a:r>
            <a:r>
              <a:rPr lang="en-PH" sz="2800" dirty="0" smtClean="0"/>
              <a:t>Problem solving and exercises</a:t>
            </a:r>
          </a:p>
          <a:p>
            <a:pPr lvl="1">
              <a:buFont typeface="Wingdings" pitchFamily="2" charset="2"/>
              <a:buChar char="q"/>
            </a:pPr>
            <a:endParaRPr lang="en-PH" dirty="0" smtClean="0"/>
          </a:p>
        </p:txBody>
      </p:sp>
      <p:pic>
        <p:nvPicPr>
          <p:cNvPr id="1028" name="Picture 4" descr="F: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4471076"/>
            <a:ext cx="36576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83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F:\engli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762500"/>
            <a:ext cx="38862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learning-englis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276600"/>
            <a:ext cx="4876800" cy="37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PH" dirty="0" smtClean="0">
                <a:latin typeface="Last Ninja" pitchFamily="34" charset="0"/>
              </a:rPr>
              <a:t>English</a:t>
            </a:r>
            <a:endParaRPr lang="en-PH" dirty="0">
              <a:latin typeface="Last Ninj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q"/>
            </a:pPr>
            <a:r>
              <a:rPr lang="en-PH" sz="2800" dirty="0" smtClean="0"/>
              <a:t> </a:t>
            </a:r>
            <a:r>
              <a:rPr lang="en-PH" sz="3200" dirty="0" smtClean="0"/>
              <a:t>Grammar</a:t>
            </a:r>
          </a:p>
          <a:p>
            <a:pPr lvl="1">
              <a:buFont typeface="Wingdings" pitchFamily="2" charset="2"/>
              <a:buChar char="q"/>
            </a:pPr>
            <a:r>
              <a:rPr lang="en-PH" sz="3200" dirty="0"/>
              <a:t> </a:t>
            </a:r>
            <a:r>
              <a:rPr lang="en-PH" sz="3200" dirty="0" smtClean="0"/>
              <a:t>Parts of Speech</a:t>
            </a:r>
          </a:p>
          <a:p>
            <a:pPr lvl="1">
              <a:buFont typeface="Wingdings" pitchFamily="2" charset="2"/>
              <a:buChar char="q"/>
            </a:pPr>
            <a:r>
              <a:rPr lang="en-PH" sz="3200" dirty="0"/>
              <a:t> </a:t>
            </a:r>
            <a:r>
              <a:rPr lang="en-PH" sz="3200" dirty="0" smtClean="0"/>
              <a:t>Sentence construction</a:t>
            </a:r>
          </a:p>
          <a:p>
            <a:pPr lvl="1">
              <a:buFont typeface="Wingdings" pitchFamily="2" charset="2"/>
              <a:buChar char="q"/>
            </a:pPr>
            <a:r>
              <a:rPr lang="en-PH" sz="3200" dirty="0"/>
              <a:t> </a:t>
            </a:r>
            <a:r>
              <a:rPr lang="en-PH" sz="3200" dirty="0" smtClean="0"/>
              <a:t>Poetry</a:t>
            </a:r>
          </a:p>
          <a:p>
            <a:pPr lvl="1">
              <a:buFont typeface="Wingdings" pitchFamily="2" charset="2"/>
              <a:buChar char="q"/>
            </a:pPr>
            <a:r>
              <a:rPr lang="en-PH" sz="3200" dirty="0"/>
              <a:t> </a:t>
            </a:r>
            <a:r>
              <a:rPr lang="en-PH" sz="3200" dirty="0" smtClean="0"/>
              <a:t>Oral Communication</a:t>
            </a:r>
          </a:p>
          <a:p>
            <a:pPr marL="393192" lvl="1" indent="0">
              <a:buNone/>
            </a:pPr>
            <a:endParaRPr lang="en-PH" dirty="0" smtClean="0"/>
          </a:p>
          <a:p>
            <a:pPr lvl="1">
              <a:buFont typeface="Wingdings" pitchFamily="2" charset="2"/>
              <a:buChar char="q"/>
            </a:pPr>
            <a:endParaRPr lang="en-PH" dirty="0" smtClean="0"/>
          </a:p>
          <a:p>
            <a:pPr lvl="1">
              <a:buFont typeface="Wingdings" pitchFamily="2" charset="2"/>
              <a:buChar char="q"/>
            </a:pPr>
            <a:endParaRPr lang="en-PH" dirty="0"/>
          </a:p>
        </p:txBody>
      </p:sp>
      <p:pic>
        <p:nvPicPr>
          <p:cNvPr id="2053" name="Picture 5" descr="F:\we-love-english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76" y="685800"/>
            <a:ext cx="2562225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4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PH" dirty="0" smtClean="0">
                <a:latin typeface="Last Ninja" pitchFamily="34" charset="0"/>
              </a:rPr>
              <a:t>History</a:t>
            </a:r>
            <a:endParaRPr lang="en-PH" dirty="0">
              <a:latin typeface="Last Ninj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PH" dirty="0" smtClean="0"/>
              <a:t> </a:t>
            </a:r>
            <a:r>
              <a:rPr lang="en-PH" sz="3200" dirty="0" smtClean="0"/>
              <a:t>Provinces of the Philippines</a:t>
            </a:r>
          </a:p>
          <a:p>
            <a:pPr>
              <a:buFont typeface="Wingdings" pitchFamily="2" charset="2"/>
              <a:buChar char="q"/>
            </a:pPr>
            <a:r>
              <a:rPr lang="en-PH" sz="3200" dirty="0"/>
              <a:t> </a:t>
            </a:r>
            <a:r>
              <a:rPr lang="en-PH" sz="3200" dirty="0" smtClean="0"/>
              <a:t>Ethnic Groups in the Philippines</a:t>
            </a:r>
          </a:p>
          <a:p>
            <a:pPr>
              <a:buFont typeface="Wingdings" pitchFamily="2" charset="2"/>
              <a:buChar char="q"/>
            </a:pPr>
            <a:r>
              <a:rPr lang="en-PH" sz="3200" dirty="0" smtClean="0"/>
              <a:t> Revolution Eras</a:t>
            </a:r>
          </a:p>
          <a:p>
            <a:pPr>
              <a:buFont typeface="Wingdings" pitchFamily="2" charset="2"/>
              <a:buChar char="q"/>
            </a:pPr>
            <a:r>
              <a:rPr lang="en-PH" sz="3200" dirty="0" smtClean="0"/>
              <a:t> National Heroes</a:t>
            </a:r>
          </a:p>
          <a:p>
            <a:pPr marL="0" indent="0">
              <a:buNone/>
            </a:pPr>
            <a:endParaRPr lang="en-PH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7244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67200"/>
            <a:ext cx="411480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517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School where every learner is bright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Maigo</a:t>
            </a:r>
            <a:r>
              <a:rPr lang="en-US" dirty="0" smtClean="0"/>
              <a:t> National </a:t>
            </a:r>
            <a:r>
              <a:rPr lang="en-US" dirty="0" err="1"/>
              <a:t>H</a:t>
            </a:r>
            <a:r>
              <a:rPr lang="en-US" dirty="0" err="1" smtClean="0"/>
              <a:t>ighschool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42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422</TotalTime>
  <Words>98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Maigo National Highschool</vt:lpstr>
      <vt:lpstr>Biology</vt:lpstr>
      <vt:lpstr> MathemATICS</vt:lpstr>
      <vt:lpstr>English</vt:lpstr>
      <vt:lpstr>History</vt:lpstr>
      <vt:lpstr>A School where every learner is bright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NEO</dc:creator>
  <cp:lastModifiedBy>Asus</cp:lastModifiedBy>
  <cp:revision>23</cp:revision>
  <dcterms:created xsi:type="dcterms:W3CDTF">2011-10-02T16:14:01Z</dcterms:created>
  <dcterms:modified xsi:type="dcterms:W3CDTF">2011-10-03T06:41:27Z</dcterms:modified>
</cp:coreProperties>
</file>